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62" r:id="rId4"/>
    <p:sldId id="278" r:id="rId5"/>
    <p:sldId id="259" r:id="rId6"/>
    <p:sldId id="265" r:id="rId7"/>
    <p:sldId id="260" r:id="rId8"/>
    <p:sldId id="283" r:id="rId9"/>
    <p:sldId id="263" r:id="rId10"/>
    <p:sldId id="264" r:id="rId11"/>
    <p:sldId id="267" r:id="rId12"/>
    <p:sldId id="268" r:id="rId13"/>
    <p:sldId id="281" r:id="rId14"/>
    <p:sldId id="270" r:id="rId15"/>
    <p:sldId id="282" r:id="rId16"/>
    <p:sldId id="266" r:id="rId17"/>
    <p:sldId id="269" r:id="rId18"/>
    <p:sldId id="277" r:id="rId19"/>
    <p:sldId id="279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2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 descr="Screen Shot 2016-05-12 at 12.19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Testng.xml</a:t>
            </a:r>
            <a:endParaRPr lang="en-US" dirty="0" smtClean="0"/>
          </a:p>
          <a:p>
            <a:r>
              <a:rPr lang="en-US" dirty="0" smtClean="0"/>
              <a:t>List of failed tests</a:t>
            </a:r>
          </a:p>
          <a:p>
            <a:r>
              <a:rPr lang="en-US" dirty="0" err="1" smtClean="0"/>
              <a:t>Emailable-report.html</a:t>
            </a:r>
            <a:endParaRPr lang="en-US" dirty="0" smtClean="0"/>
          </a:p>
          <a:p>
            <a:r>
              <a:rPr lang="en-US" dirty="0" err="1" smtClean="0"/>
              <a:t>Build.log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40200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err="1"/>
              <a:t>Github</a:t>
            </a:r>
            <a:r>
              <a:rPr lang="en-US" sz="140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Selenium - </a:t>
            </a:r>
            <a:r>
              <a:rPr lang="en-US" sz="1400" dirty="0" smtClean="0"/>
              <a:t>Automates </a:t>
            </a:r>
            <a:r>
              <a:rPr lang="en-US" sz="1400" dirty="0"/>
              <a:t>browsers. Implemented Page Object model that maps pages to the UI to reduce </a:t>
            </a:r>
            <a:r>
              <a:rPr lang="en-US" sz="1400" dirty="0" smtClean="0"/>
              <a:t>duplicity, improve readability, and ease maintainability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Java - </a:t>
            </a:r>
            <a:r>
              <a:rPr lang="en-US" sz="1400" dirty="0"/>
              <a:t>P</a:t>
            </a:r>
            <a:r>
              <a:rPr lang="en-US" sz="1400" dirty="0" smtClean="0"/>
              <a:t>rogramming </a:t>
            </a:r>
            <a:r>
              <a:rPr lang="en-US" sz="1400" dirty="0" smtClean="0"/>
              <a:t>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err="1"/>
              <a:t>TestNG</a:t>
            </a:r>
            <a:r>
              <a:rPr lang="en-US" sz="1400" dirty="0"/>
              <a:t> </a:t>
            </a:r>
            <a:r>
              <a:rPr lang="en-US" sz="1400" dirty="0" smtClean="0"/>
              <a:t>– Test framework </a:t>
            </a:r>
            <a:r>
              <a:rPr lang="en-US" sz="1400" dirty="0"/>
              <a:t>for parallel test execution with flexible </a:t>
            </a:r>
            <a:r>
              <a:rPr lang="en-US" sz="14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Jenkins - </a:t>
            </a:r>
            <a:r>
              <a:rPr lang="en-US" sz="1400" dirty="0" smtClean="0"/>
              <a:t>Continuous </a:t>
            </a:r>
            <a:r>
              <a:rPr lang="en-US" sz="1400" dirty="0" smtClean="0"/>
              <a:t>integration. Stores build history, </a:t>
            </a:r>
            <a:r>
              <a:rPr lang="en-US" sz="1400" dirty="0" smtClean="0"/>
              <a:t>logs, test </a:t>
            </a:r>
            <a:r>
              <a:rPr lang="en-US" sz="1400" dirty="0" smtClean="0"/>
              <a:t>results, reports, </a:t>
            </a:r>
            <a:r>
              <a:rPr lang="en-US" sz="1400" dirty="0" smtClean="0"/>
              <a:t>artifacts. Sends email notifications along with build artifacts.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Maven - </a:t>
            </a:r>
            <a:r>
              <a:rPr lang="en-US" sz="14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smtClean="0"/>
              <a:t>Slack – Real-time messaging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Sauce Labs - </a:t>
            </a:r>
            <a:r>
              <a:rPr lang="en-US" sz="1400" dirty="0" smtClean="0"/>
              <a:t>Cloud </a:t>
            </a:r>
            <a:r>
              <a:rPr lang="en-US" sz="1400" dirty="0"/>
              <a:t>service </a:t>
            </a:r>
            <a:r>
              <a:rPr lang="en-US" sz="1400" dirty="0" smtClean="0"/>
              <a:t>provides parallel test runs </a:t>
            </a:r>
            <a:r>
              <a:rPr lang="en-US" sz="1400" dirty="0"/>
              <a:t>with multiple platform/browser/version </a:t>
            </a:r>
            <a:r>
              <a:rPr lang="en-US" sz="1400" dirty="0" smtClean="0"/>
              <a:t>configurations. </a:t>
            </a:r>
            <a:r>
              <a:rPr lang="en-US" sz="1400" dirty="0"/>
              <a:t>Saves </a:t>
            </a:r>
            <a:r>
              <a:rPr lang="en-US" sz="14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utput file name</a:t>
            </a:r>
            <a:endParaRPr lang="en-US" sz="1600" dirty="0"/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</a:t>
            </a:r>
            <a:r>
              <a:rPr lang="en-US" sz="1800" dirty="0" smtClean="0"/>
              <a:t>tests in the cloud on Sauce Labs when a build is </a:t>
            </a:r>
            <a:r>
              <a:rPr lang="en-US" sz="1800" dirty="0" smtClean="0"/>
              <a:t>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5" name="Picture 4" descr="Screen Shot 2016-05-12 at 12.3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41669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1972</TotalTime>
  <Words>356</Words>
  <Application>Microsoft Macintosh PowerPoint</Application>
  <PresentationFormat>On-screen Show (4:3)</PresentationFormat>
  <Paragraphs>93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Story</vt:lpstr>
      <vt:lpstr>  Test Automation Framework</vt:lpstr>
      <vt:lpstr>Automation Stack</vt:lpstr>
      <vt:lpstr>How?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128</cp:revision>
  <dcterms:created xsi:type="dcterms:W3CDTF">2015-04-06T19:59:47Z</dcterms:created>
  <dcterms:modified xsi:type="dcterms:W3CDTF">2016-05-13T02:26:39Z</dcterms:modified>
</cp:coreProperties>
</file>